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244" y="917800"/>
            <a:ext cx="4931513" cy="3600000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B8995162-C503-4C08-968A-E4A87189150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068" y="4916070"/>
            <a:ext cx="3419863" cy="102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92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4294967295" pos="3840">
          <p15:clr>
            <a:srgbClr val="FBAE40"/>
          </p15:clr>
        </p15:guide>
        <p15:guide id="4294967295" orient="horz" pos="2160">
          <p15:clr>
            <a:srgbClr val="FBAE40"/>
          </p15:clr>
        </p15:guide>
        <p15:guide id="4294967295" pos="39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vel 2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2940" y="620688"/>
            <a:ext cx="3449782" cy="2518756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2423220" y="3861048"/>
            <a:ext cx="7273552" cy="504056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latin typeface="Gotham" panose="020B0604020202020204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783632" y="6237312"/>
            <a:ext cx="65527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i="1" dirty="0">
                <a:solidFill>
                  <a:prstClr val="black"/>
                </a:solidFill>
                <a:latin typeface="Gotham" panose="020B0604020202020204"/>
                <a:ea typeface="Verdana" panose="020B0604030504040204" pitchFamily="34" charset="0"/>
                <a:cs typeface="Verdana" panose="020B0604030504040204" pitchFamily="34" charset="0"/>
              </a:rPr>
              <a:t>Liability limited by a Scheme approved under professional standards legislation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2423220" y="5733256"/>
            <a:ext cx="7273552" cy="432048"/>
          </a:xfrm>
        </p:spPr>
        <p:txBody>
          <a:bodyPr>
            <a:normAutofit/>
          </a:bodyPr>
          <a:lstStyle>
            <a:lvl1pPr marL="0" indent="0" algn="ctr">
              <a:buNone/>
              <a:defRPr sz="2000" b="1" i="0">
                <a:latin typeface="Gotham" panose="020B0604020202020204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A98BF724-BAF0-462A-AF3D-BE57C01EB0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196" y="1368002"/>
            <a:ext cx="3419856" cy="102412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="" xmlns:a16="http://schemas.microsoft.com/office/drawing/2014/main" id="{2E4761C2-8EC8-4BB6-A3EE-235B2D5B87C2}"/>
              </a:ext>
            </a:extLst>
          </p:cNvPr>
          <p:cNvCxnSpPr/>
          <p:nvPr userDrawn="1"/>
        </p:nvCxnSpPr>
        <p:spPr>
          <a:xfrm>
            <a:off x="6002389" y="841829"/>
            <a:ext cx="0" cy="20755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37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775520" y="274638"/>
            <a:ext cx="8712968" cy="778098"/>
          </a:xfrm>
        </p:spPr>
        <p:txBody>
          <a:bodyPr>
            <a:normAutofit/>
          </a:bodyPr>
          <a:lstStyle>
            <a:lvl1pPr algn="l">
              <a:defRPr sz="3600" b="1">
                <a:latin typeface="Gotham" panose="020B0604020202020204"/>
              </a:defRPr>
            </a:lvl1pPr>
          </a:lstStyle>
          <a:p>
            <a:r>
              <a:rPr lang="en-AU" dirty="0"/>
              <a:t>Slide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75520" y="1205165"/>
            <a:ext cx="8712968" cy="4312067"/>
          </a:xfrm>
        </p:spPr>
        <p:txBody>
          <a:bodyPr/>
          <a:lstStyle>
            <a:lvl1pPr>
              <a:defRPr>
                <a:latin typeface="Gotham" panose="020B0604020202020204"/>
              </a:defRPr>
            </a:lvl1pPr>
            <a:lvl2pPr>
              <a:defRPr>
                <a:latin typeface="Gotham" panose="020B0604020202020204"/>
              </a:defRPr>
            </a:lvl2pPr>
            <a:lvl3pPr>
              <a:defRPr>
                <a:latin typeface="Gotham" panose="020B0604020202020204"/>
              </a:defRPr>
            </a:lvl3pPr>
            <a:lvl4pPr>
              <a:defRPr>
                <a:latin typeface="Gotham" panose="020B0604020202020204"/>
              </a:defRPr>
            </a:lvl4pPr>
            <a:lvl5pPr>
              <a:defRPr>
                <a:latin typeface="Gotham" panose="020B060402020202020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733256"/>
            <a:ext cx="12192000" cy="1065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>
                <a:solidFill>
                  <a:prstClr val="white"/>
                </a:solidFill>
                <a:latin typeface="Montserrat" panose="020B0604020202020204" charset="0"/>
              </a:rPr>
              <a:t>						</a:t>
            </a:r>
          </a:p>
        </p:txBody>
      </p:sp>
      <p:pic>
        <p:nvPicPr>
          <p:cNvPr id="10" name="Picture 3" descr="C:\Users\Dave\Documents\temp\Level-27-Chambers-Logo-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1" y="5885684"/>
            <a:ext cx="1152129" cy="76040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 userDrawn="1"/>
        </p:nvSpPr>
        <p:spPr>
          <a:xfrm>
            <a:off x="0" y="6812281"/>
            <a:ext cx="12192000" cy="45719"/>
          </a:xfrm>
          <a:prstGeom prst="rect">
            <a:avLst/>
          </a:prstGeom>
          <a:solidFill>
            <a:srgbClr val="583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46446" y="289065"/>
            <a:ext cx="9060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AU" sz="4400" b="1" dirty="0">
                <a:solidFill>
                  <a:srgbClr val="996633"/>
                </a:solidFill>
                <a:latin typeface="Gotham" panose="020B0604020202020204"/>
                <a:ea typeface="Verdana" panose="020B0604030504040204" pitchFamily="34" charset="0"/>
                <a:cs typeface="Verdana" panose="020B0604030504040204" pitchFamily="34" charset="0"/>
              </a:rPr>
              <a:t>&gt;&gt;</a:t>
            </a:r>
            <a:endParaRPr lang="en-AU" sz="4400" b="1" dirty="0">
              <a:solidFill>
                <a:prstClr val="black"/>
              </a:solidFill>
              <a:latin typeface="Gotham" panose="020B0604020202020204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8923BD37-91A6-44F2-881F-A53561C300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09" y="6076910"/>
            <a:ext cx="1258827" cy="37795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3F0299CD-4C77-4C49-A01C-9F0C6ACD6B79}"/>
              </a:ext>
            </a:extLst>
          </p:cNvPr>
          <p:cNvCxnSpPr>
            <a:cxnSpLocks/>
          </p:cNvCxnSpPr>
          <p:nvPr userDrawn="1"/>
        </p:nvCxnSpPr>
        <p:spPr>
          <a:xfrm>
            <a:off x="2005064" y="5885684"/>
            <a:ext cx="0" cy="760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8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51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NO AR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775520" y="274638"/>
            <a:ext cx="8712968" cy="778098"/>
          </a:xfrm>
        </p:spPr>
        <p:txBody>
          <a:bodyPr>
            <a:normAutofit/>
          </a:bodyPr>
          <a:lstStyle>
            <a:lvl1pPr algn="l">
              <a:defRPr sz="3600" b="1">
                <a:latin typeface="Gotham" panose="020B0604020202020204"/>
              </a:defRPr>
            </a:lvl1pPr>
          </a:lstStyle>
          <a:p>
            <a:r>
              <a:rPr lang="en-AU" dirty="0"/>
              <a:t>Slide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75520" y="1205165"/>
            <a:ext cx="8712968" cy="4312067"/>
          </a:xfrm>
        </p:spPr>
        <p:txBody>
          <a:bodyPr/>
          <a:lstStyle>
            <a:lvl1pPr>
              <a:defRPr>
                <a:latin typeface="Gotham" panose="020B0604020202020204"/>
              </a:defRPr>
            </a:lvl1pPr>
            <a:lvl2pPr>
              <a:defRPr>
                <a:latin typeface="Gotham" panose="020B0604020202020204"/>
              </a:defRPr>
            </a:lvl2pPr>
            <a:lvl3pPr>
              <a:defRPr>
                <a:latin typeface="Gotham" panose="020B0604020202020204"/>
              </a:defRPr>
            </a:lvl3pPr>
            <a:lvl4pPr>
              <a:defRPr>
                <a:latin typeface="Gotham" panose="020B0604020202020204"/>
              </a:defRPr>
            </a:lvl4pPr>
            <a:lvl5pPr>
              <a:defRPr>
                <a:latin typeface="Gotham" panose="020B0604020202020204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5733256"/>
            <a:ext cx="12192000" cy="1065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>
                <a:solidFill>
                  <a:prstClr val="white"/>
                </a:solidFill>
                <a:latin typeface="Montserrat" panose="020B0604020202020204" charset="0"/>
              </a:rPr>
              <a:t>						</a:t>
            </a:r>
          </a:p>
        </p:txBody>
      </p:sp>
      <p:pic>
        <p:nvPicPr>
          <p:cNvPr id="10" name="Picture 3" descr="C:\Users\Dave\Documents\temp\Level-27-Chambers-Logo-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1" y="5885684"/>
            <a:ext cx="1152129" cy="760406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 userDrawn="1"/>
        </p:nvSpPr>
        <p:spPr>
          <a:xfrm>
            <a:off x="0" y="6812281"/>
            <a:ext cx="12192000" cy="45719"/>
          </a:xfrm>
          <a:prstGeom prst="rect">
            <a:avLst/>
          </a:prstGeom>
          <a:solidFill>
            <a:srgbClr val="583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white"/>
              </a:solidFill>
            </a:endParaRPr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60C168C5-BB41-479B-852C-6E8C5AB017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09" y="6076910"/>
            <a:ext cx="1258827" cy="37795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B39DAFE3-FCF5-43F8-9A0A-FFB6DC069973}"/>
              </a:ext>
            </a:extLst>
          </p:cNvPr>
          <p:cNvCxnSpPr>
            <a:cxnSpLocks/>
          </p:cNvCxnSpPr>
          <p:nvPr userDrawn="1"/>
        </p:nvCxnSpPr>
        <p:spPr>
          <a:xfrm>
            <a:off x="2005064" y="5885684"/>
            <a:ext cx="0" cy="760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75520" y="1268760"/>
            <a:ext cx="8712968" cy="3384376"/>
          </a:xfrm>
        </p:spPr>
        <p:txBody>
          <a:bodyPr/>
          <a:lstStyle>
            <a:lvl1pPr marL="0" indent="0" algn="ctr">
              <a:buNone/>
              <a:defRPr>
                <a:latin typeface="Gotham" panose="020B0604020202020204"/>
              </a:defRPr>
            </a:lvl1pPr>
            <a:lvl2pPr>
              <a:defRPr>
                <a:latin typeface="Gotham" panose="020B0604020202020204"/>
              </a:defRPr>
            </a:lvl2pPr>
            <a:lvl3pPr>
              <a:defRPr>
                <a:latin typeface="Gotham" panose="020B0604020202020204"/>
              </a:defRPr>
            </a:lvl3pPr>
            <a:lvl4pPr>
              <a:defRPr>
                <a:latin typeface="Gotham" panose="020B0604020202020204"/>
              </a:defRPr>
            </a:lvl4pPr>
            <a:lvl5pPr>
              <a:defRPr>
                <a:latin typeface="Gotham" panose="020B0604020202020204"/>
              </a:defRPr>
            </a:lvl5pPr>
          </a:lstStyle>
          <a:p>
            <a:pPr lvl="0"/>
            <a:r>
              <a:rPr lang="en-US" dirty="0"/>
              <a:t>Contact Details</a:t>
            </a:r>
            <a:endParaRPr lang="en-AU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733256"/>
            <a:ext cx="12192000" cy="10652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" dirty="0">
                <a:solidFill>
                  <a:prstClr val="white"/>
                </a:solidFill>
                <a:latin typeface="Montserrat" panose="020B0604020202020204" charset="0"/>
              </a:rPr>
              <a:t>						</a:t>
            </a:r>
          </a:p>
        </p:txBody>
      </p:sp>
      <p:pic>
        <p:nvPicPr>
          <p:cNvPr id="8" name="Picture 3" descr="C:\Users\Dave\Documents\temp\Level-27-Chambers-Logo-White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391" y="5885684"/>
            <a:ext cx="1152129" cy="76040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0" y="6812281"/>
            <a:ext cx="12192000" cy="45719"/>
          </a:xfrm>
          <a:prstGeom prst="rect">
            <a:avLst/>
          </a:prstGeom>
          <a:solidFill>
            <a:srgbClr val="583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83832" y="5096013"/>
            <a:ext cx="3300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b="1" dirty="0">
                <a:solidFill>
                  <a:prstClr val="black"/>
                </a:solidFill>
                <a:latin typeface="Gotham" panose="020B0604020202020204"/>
              </a:rPr>
              <a:t>level27chambers.com.au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="" xmlns:a16="http://schemas.microsoft.com/office/drawing/2014/main" id="{DB209637-76B9-4109-9D78-6DA4D6B8AC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09" y="6076910"/>
            <a:ext cx="1258827" cy="37795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37414ED-6ED6-4EF2-A24D-F2B3184F6026}"/>
              </a:ext>
            </a:extLst>
          </p:cNvPr>
          <p:cNvCxnSpPr>
            <a:cxnSpLocks/>
          </p:cNvCxnSpPr>
          <p:nvPr userDrawn="1"/>
        </p:nvCxnSpPr>
        <p:spPr>
          <a:xfrm>
            <a:off x="2005064" y="5885684"/>
            <a:ext cx="0" cy="76040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64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A0F4-470C-44AD-9E39-563CD80FB8B3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25/10/2019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CE51-D9E4-40B2-B669-6BAF79D8DDAE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68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57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423219" y="3861048"/>
            <a:ext cx="8537223" cy="504056"/>
          </a:xfrm>
        </p:spPr>
        <p:txBody>
          <a:bodyPr>
            <a:noAutofit/>
          </a:bodyPr>
          <a:lstStyle/>
          <a:p>
            <a:r>
              <a:rPr lang="en-AU" sz="2400" dirty="0"/>
              <a:t>Trouble in </a:t>
            </a:r>
            <a:r>
              <a:rPr lang="en-AU" sz="2400" dirty="0"/>
              <a:t>Paradise: Protecting privilege after Glencore</a:t>
            </a:r>
          </a:p>
          <a:p>
            <a:r>
              <a:rPr lang="en-AU" sz="2400" dirty="0" smtClean="0"/>
              <a:t> </a:t>
            </a:r>
            <a:endParaRPr lang="en-AU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79739" y="4508500"/>
            <a:ext cx="7273552" cy="1381554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What can be done post-breach to protect privileged documents?</a:t>
            </a:r>
            <a:endParaRPr lang="en-AU" dirty="0"/>
          </a:p>
          <a:p>
            <a:endParaRPr lang="en-AU" dirty="0"/>
          </a:p>
          <a:p>
            <a:r>
              <a:rPr lang="en-AU" dirty="0" smtClean="0"/>
              <a:t>Brendan </a:t>
            </a:r>
            <a:r>
              <a:rPr lang="en-AU" dirty="0"/>
              <a:t>Read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469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E52C79-2D60-449A-9713-412F482C7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Post-data </a:t>
            </a:r>
            <a:r>
              <a:rPr lang="en-US" dirty="0" smtClean="0"/>
              <a:t>breach / </a:t>
            </a:r>
            <a:r>
              <a:rPr lang="en-US" dirty="0"/>
              <a:t>disclosure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B77A8F5-60E9-4933-8D5A-397236F83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052737"/>
            <a:ext cx="9548688" cy="446449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Notify forensic IT specialist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&gt; </a:t>
            </a:r>
            <a:r>
              <a:rPr lang="en-US" dirty="0" smtClean="0"/>
              <a:t>Difficult </a:t>
            </a:r>
            <a:r>
              <a:rPr lang="en-US" dirty="0"/>
              <a:t>to force removal of documents from websites hosted outside of the jurisdiction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&gt;</a:t>
            </a:r>
            <a:r>
              <a:rPr lang="en-US" dirty="0" smtClean="0"/>
              <a:t> </a:t>
            </a:r>
            <a:r>
              <a:rPr lang="en-US" dirty="0"/>
              <a:t>Difficult to identify who has accessed and how many times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251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Gotham</vt:lpstr>
      <vt:lpstr>Montserrat</vt:lpstr>
      <vt:lpstr>Verdana</vt:lpstr>
      <vt:lpstr>1_Office Theme</vt:lpstr>
      <vt:lpstr>PowerPoint Presentation</vt:lpstr>
      <vt:lpstr>PowerPoint Presentation</vt:lpstr>
      <vt:lpstr>Post-data breach / disclosure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McCombe</dc:creator>
  <cp:lastModifiedBy>Tamara McCombe</cp:lastModifiedBy>
  <cp:revision>1</cp:revision>
  <dcterms:created xsi:type="dcterms:W3CDTF">2019-10-25T03:05:08Z</dcterms:created>
  <dcterms:modified xsi:type="dcterms:W3CDTF">2019-10-25T03:05:14Z</dcterms:modified>
</cp:coreProperties>
</file>